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2" r:id="rId2"/>
    <p:sldId id="257" r:id="rId3"/>
    <p:sldId id="258" r:id="rId4"/>
    <p:sldId id="260" r:id="rId5"/>
    <p:sldId id="281" r:id="rId6"/>
    <p:sldId id="261" r:id="rId7"/>
    <p:sldId id="266" r:id="rId8"/>
    <p:sldId id="270" r:id="rId9"/>
    <p:sldId id="264" r:id="rId10"/>
    <p:sldId id="263" r:id="rId11"/>
    <p:sldId id="262" r:id="rId12"/>
    <p:sldId id="271" r:id="rId13"/>
    <p:sldId id="267" r:id="rId14"/>
    <p:sldId id="268" r:id="rId15"/>
    <p:sldId id="269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C6EE"/>
    <a:srgbClr val="865FC5"/>
    <a:srgbClr val="661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0024" autoAdjust="0"/>
  </p:normalViewPr>
  <p:slideViewPr>
    <p:cSldViewPr snapToGrid="0">
      <p:cViewPr varScale="1">
        <p:scale>
          <a:sx n="89" d="100"/>
          <a:sy n="89" d="100"/>
        </p:scale>
        <p:origin x="27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5C9D3-C58E-4687-A47D-E36E8A523FB1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A2925-C23D-4464-933F-A18F7B4F0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3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SciSharp STACK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 mission is to bring popular data science technology into the .NET world and to provide .NET developers with a powerful Machine Learning tool set without reinventing the wheel.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A2925-C23D-4464-933F-A18F7B4F0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5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APIs are kept as similar as possible you can immediately adapt any existing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in C# with a zero learning curve.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A2925-C23D-4464-933F-A18F7B4F0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2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A620-DBC0-4E88-8B7C-D34353516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EBC27-5286-48AF-8833-B16CA2EF4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DC715-B3CB-4F5F-9761-7E0331EF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3751F-1D1C-4E27-A598-05607884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8DE20-7C3E-4CED-8D19-FA188696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496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1770-877D-4737-BB62-3FE4AC43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B592E-D7F8-4427-9B0E-4C0AE3F3B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7FCFD-45BD-4C47-A27B-5C7E3A41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46587-4929-487B-8F69-D5A7906C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EF1F8-2F3D-4BAB-8183-7C8BA5BB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607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67424-A17C-4B06-9395-598DBD2A0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849F9-D348-4B43-A049-827DECFCB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4C452-60B5-45B1-8AE1-680221E5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6136C-CDC1-4B4A-96E9-8219F211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36688-B737-44F9-8FBE-A75DEC8F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116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034F-FF91-4750-A99D-9F0DFA2C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F59D2-582D-4BCF-9538-D6F4E4DD4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25F3E-25C9-462B-B2D3-336BD27A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001C5-0C62-4C86-B1B6-4F741425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1EEE2-FDFF-4434-BAE0-DDE364C9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452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0159-7EDB-4952-8ADD-AACB34686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F676E-D587-4901-981E-3DCBF24F9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315E2-A304-4CA1-8A91-3A70ED8F1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AB1B-8B3B-4A01-A052-2A4C9409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D7CB-CE24-4EE9-ABAE-109F5910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556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7B32-47E8-4983-9BD0-9CAA2DB7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90962-8D86-433C-A67B-1A3F13297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42547-845B-48D4-B5CC-9EB7840E5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FEA17-F80C-4CB9-B917-85C16792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A7BC9-9A61-48A3-A8D8-B0F4788E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D9987-02BA-4B54-8CC0-7917D04F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4423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E57A-564E-4DED-9666-40ED9379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67570-C6D1-4030-B557-240297E6A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B9901-7624-4EE7-B95D-B1C8CAD56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24286-7D90-42D5-A14D-DF6C9A727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ED410-65F4-4B2A-840B-0413D3A2D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3D05D-F8C0-4749-9473-1418690E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9B5FCE-D72B-47EA-A1FE-634204B1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C73D1-4B8E-4C70-A2A9-EF6CAAA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80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96BC-C467-4724-AF15-63728C86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D92CA-A9B3-4334-BE90-F00736D4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E27F3-F926-47D4-9F01-FACF34E4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C42D0-F25E-4783-B534-6C77136A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68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4C8C7-E72C-4682-A935-457907D4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39BEE-15EE-49B7-BDE3-853A4345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F0CAC-76FF-4D0C-A084-1F9F9C5D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04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33D-406F-4EF5-80D4-C9370500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AC6A4-5B83-4C74-9F2E-948B7133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CF383-350C-4F40-9E91-C02AD01B2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D79F6-FDBC-47A6-9CED-E6B4F9EC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279D-1E22-4992-BF09-CA7FFDE6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64227-979C-47C9-9D87-AB68A72D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669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D4AE-70B3-4702-A1DD-3EE1FC5D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82C2C-2E3D-47A6-9EB0-17AD61106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21623-65CF-4C43-A583-4D83D5FF2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3847D-9C80-4212-9E30-45B31382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4970B-031B-4F64-A813-7867CE66A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50E39-1B7D-4AFB-B475-6DFBF467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312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5C0B4-A02A-455D-A427-2B2849DA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0CC83-77C4-4441-90BD-4585C31E8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A52A3-D44E-4CC6-B615-0C4889EE5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1091-B3EA-4610-BE03-2F0DCEE98F3A}" type="datetimeFigureOut">
              <a:rPr lang="de-AT" smtClean="0"/>
              <a:t>26.08.2019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2C708-BD60-46ED-AF2B-1819458D4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7AC18-BB59-446C-B0FD-D0310CE24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06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ciShar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267AC2-4704-472B-B1EC-65F345A46E70}"/>
              </a:ext>
            </a:extLst>
          </p:cNvPr>
          <p:cNvSpPr/>
          <p:nvPr/>
        </p:nvSpPr>
        <p:spPr>
          <a:xfrm>
            <a:off x="0" y="1"/>
            <a:ext cx="12187606" cy="6858000"/>
          </a:xfrm>
          <a:prstGeom prst="rect">
            <a:avLst/>
          </a:prstGeom>
          <a:solidFill>
            <a:srgbClr val="661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Sliteds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C218D5F-246A-41AE-B3A7-F5445BE65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306" y="495176"/>
            <a:ext cx="7344994" cy="4127624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19100D72-F98D-432C-8EBC-A48626A27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803" y="3429000"/>
            <a:ext cx="9144000" cy="2387600"/>
          </a:xfrm>
        </p:spPr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</a:rPr>
              <a:t>Presentation created by: </a:t>
            </a:r>
            <a:r>
              <a:rPr lang="de-AT" sz="2800" b="1" dirty="0">
                <a:solidFill>
                  <a:srgbClr val="3FC6EE"/>
                </a:solidFill>
              </a:rPr>
              <a:t>Meinrad Recheis</a:t>
            </a:r>
            <a:br>
              <a:rPr lang="de-AT" sz="2800" dirty="0">
                <a:solidFill>
                  <a:schemeClr val="bg1"/>
                </a:solidFill>
              </a:rPr>
            </a:br>
            <a:r>
              <a:rPr lang="de-AT" sz="2800" dirty="0">
                <a:solidFill>
                  <a:schemeClr val="bg1"/>
                </a:solidFill>
              </a:rPr>
              <a:t>Speaker: </a:t>
            </a:r>
            <a:r>
              <a:rPr lang="de-AT" sz="2800" b="1" dirty="0">
                <a:solidFill>
                  <a:srgbClr val="3FC6EE"/>
                </a:solidFill>
              </a:rPr>
              <a:t>John Ingle </a:t>
            </a:r>
          </a:p>
        </p:txBody>
      </p:sp>
    </p:spTree>
    <p:extLst>
      <p:ext uri="{BB962C8B-B14F-4D97-AF65-F5344CB8AC3E}">
        <p14:creationId xmlns:p14="http://schemas.microsoft.com/office/powerpoint/2010/main" val="17197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840404-2BC9-405C-8017-8B122EEF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4675" y="-3879529"/>
            <a:ext cx="25016586" cy="1316232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6252023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21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DFE4A95-C2D6-46B1-AEE1-27DA8C3DD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49307"/>
            <a:ext cx="12193059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600" dirty="0"/>
              <a:t>A pure C# implementation of NumPy‘s API with interchangable numerical computation engines</a:t>
            </a:r>
          </a:p>
          <a:p>
            <a:pPr marL="0" indent="0">
              <a:buNone/>
            </a:pPr>
            <a:endParaRPr lang="de-AT" dirty="0">
              <a:solidFill>
                <a:schemeClr val="accent6"/>
              </a:solidFill>
            </a:endParaRPr>
          </a:p>
          <a:p>
            <a:r>
              <a:rPr lang="de-AT" dirty="0"/>
              <a:t>Used by TensorFlow.NET (i.e. for batching)</a:t>
            </a:r>
          </a:p>
          <a:p>
            <a:r>
              <a:rPr lang="de-AT" dirty="0"/>
              <a:t>Implements a large subset of the NDArray API</a:t>
            </a:r>
          </a:p>
          <a:p>
            <a:r>
              <a:rPr lang="en-US" dirty="0"/>
              <a:t>13,709</a:t>
            </a:r>
            <a:r>
              <a:rPr lang="de-AT" dirty="0"/>
              <a:t> downloads on Nuget as of August 2019</a:t>
            </a:r>
          </a:p>
          <a:p>
            <a:r>
              <a:rPr lang="de-AT" dirty="0"/>
              <a:t>No python dependency</a:t>
            </a:r>
          </a:p>
          <a:p>
            <a:endParaRPr lang="de-AT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714304-D922-43A6-B74A-FDEDAD3B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948785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714304-D922-43A6-B74A-FDEDAD3B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948785" cy="169068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2165A2-8E28-4DB8-8316-09CC1ABDE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514" y="1178338"/>
            <a:ext cx="9986312" cy="5679662"/>
          </a:xfrm>
        </p:spPr>
      </p:pic>
    </p:spTree>
    <p:extLst>
      <p:ext uri="{BB962C8B-B14F-4D97-AF65-F5344CB8AC3E}">
        <p14:creationId xmlns:p14="http://schemas.microsoft.com/office/powerpoint/2010/main" val="411488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714304-D922-43A6-B74A-FDEDAD3B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948785" cy="169068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3EBC019-956C-46B5-BEF5-F34F8974C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3516" y="1409295"/>
            <a:ext cx="9580227" cy="5448704"/>
          </a:xfrm>
        </p:spPr>
      </p:pic>
    </p:spTree>
    <p:extLst>
      <p:ext uri="{BB962C8B-B14F-4D97-AF65-F5344CB8AC3E}">
        <p14:creationId xmlns:p14="http://schemas.microsoft.com/office/powerpoint/2010/main" val="279896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40542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BD270BA-008B-44D1-B00F-7CF34EC96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20029"/>
            <a:ext cx="12209460" cy="38179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14242D-B17F-47F9-A531-3C3385D5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9070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AT" sz="4800" dirty="0"/>
              <a:t>Architecture and Comparison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04984F3-BCE0-486A-88FD-E5531F7C7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458"/>
            <a:ext cx="5350850" cy="16732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40AD625-F1FA-410D-A340-4ADEBAD67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" y="2692279"/>
            <a:ext cx="12191998" cy="3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BD270BA-008B-44D1-B00F-7CF34EC96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458"/>
            <a:ext cx="5350850" cy="167323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14242D-B17F-47F9-A531-3C3385D5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AT" sz="3600" dirty="0"/>
              <a:t>The most complete .NET bindings for NumPy.</a:t>
            </a:r>
          </a:p>
          <a:p>
            <a:pPr marL="0" indent="0">
              <a:buNone/>
            </a:pPr>
            <a:endParaRPr lang="de-AT" sz="3600" dirty="0"/>
          </a:p>
          <a:p>
            <a:pPr marL="0" indent="0">
              <a:buNone/>
            </a:pPr>
            <a:r>
              <a:rPr lang="de-AT" sz="3600" dirty="0"/>
              <a:t>Status of Numpy.NET </a:t>
            </a:r>
          </a:p>
          <a:p>
            <a:pPr marL="0" indent="0">
              <a:buNone/>
            </a:pPr>
            <a:r>
              <a:rPr lang="de-AT" sz="3600" dirty="0"/>
              <a:t>	</a:t>
            </a:r>
            <a:endParaRPr lang="de-AT" dirty="0"/>
          </a:p>
          <a:p>
            <a:r>
              <a:rPr lang="de-AT" dirty="0"/>
              <a:t>Used by Keras.NET and Torch.NET</a:t>
            </a:r>
          </a:p>
          <a:p>
            <a:r>
              <a:rPr lang="de-AT" dirty="0"/>
              <a:t>Auto-generated: implements the </a:t>
            </a:r>
            <a:r>
              <a:rPr lang="de-AT" b="1" dirty="0"/>
              <a:t>complete</a:t>
            </a:r>
            <a:r>
              <a:rPr lang="de-AT" dirty="0"/>
              <a:t> NDarray API</a:t>
            </a:r>
          </a:p>
          <a:p>
            <a:r>
              <a:rPr lang="de-AT" dirty="0"/>
              <a:t>&gt; 500 API functions</a:t>
            </a:r>
          </a:p>
        </p:txBody>
      </p:sp>
    </p:spTree>
    <p:extLst>
      <p:ext uri="{BB962C8B-B14F-4D97-AF65-F5344CB8AC3E}">
        <p14:creationId xmlns:p14="http://schemas.microsoft.com/office/powerpoint/2010/main" val="3294350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40542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7351CAE-AB9E-40B3-A260-1208C944C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519" y="1954213"/>
            <a:ext cx="12186481" cy="3633787"/>
          </a:xfrm>
        </p:spPr>
      </p:pic>
    </p:spTree>
    <p:extLst>
      <p:ext uri="{BB962C8B-B14F-4D97-AF65-F5344CB8AC3E}">
        <p14:creationId xmlns:p14="http://schemas.microsoft.com/office/powerpoint/2010/main" val="1512005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14242D-B17F-47F9-A531-3C3385D5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.NET bindings for the high-level NN API running on top of TensorFlow, CNTK, or Theano.</a:t>
            </a:r>
          </a:p>
          <a:p>
            <a:pPr marL="0" indent="0">
              <a:buNone/>
            </a:pPr>
            <a:endParaRPr lang="de-AT" sz="3600" dirty="0"/>
          </a:p>
          <a:p>
            <a:pPr marL="0" indent="0">
              <a:buNone/>
            </a:pPr>
            <a:r>
              <a:rPr lang="de-AT" sz="3600" dirty="0"/>
              <a:t>Status of Keras.NET </a:t>
            </a:r>
            <a:endParaRPr lang="de-AT" dirty="0">
              <a:solidFill>
                <a:schemeClr val="accent6"/>
              </a:solidFill>
            </a:endParaRPr>
          </a:p>
          <a:p>
            <a:endParaRPr lang="de-AT" dirty="0"/>
          </a:p>
          <a:p>
            <a:r>
              <a:rPr lang="de-AT" dirty="0"/>
              <a:t>Mostly auto-generated: implements ~90% of the Keras API</a:t>
            </a:r>
          </a:p>
          <a:p>
            <a:r>
              <a:rPr lang="de-AT" dirty="0"/>
              <a:t>Several working examples published</a:t>
            </a:r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2A433632-C5C5-407D-A30E-3621D5B4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0" y="1"/>
            <a:ext cx="5676144" cy="16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45E5B-147D-4670-A770-650CC160A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5" y="0"/>
            <a:ext cx="12208935" cy="9156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C77D2-C7FC-47BB-9127-3F3F2286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36" y="0"/>
            <a:ext cx="12208935" cy="1690688"/>
          </a:xfrm>
          <a:solidFill>
            <a:srgbClr val="661F76"/>
          </a:solidFill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	If this is Machine Learning in Python ...</a:t>
            </a:r>
          </a:p>
        </p:txBody>
      </p:sp>
    </p:spTree>
    <p:extLst>
      <p:ext uri="{BB962C8B-B14F-4D97-AF65-F5344CB8AC3E}">
        <p14:creationId xmlns:p14="http://schemas.microsoft.com/office/powerpoint/2010/main" val="419033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2A433632-C5C5-407D-A30E-3621D5B4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0" y="1"/>
            <a:ext cx="5676144" cy="169252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910F72A-1CBA-428B-9A29-D78DB4659F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6340" y="1795805"/>
            <a:ext cx="11775660" cy="430887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// Build CNN model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var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model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Sequential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Conv2D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kernel_size: 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ToTuple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"relu"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input_shape: input_shape));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Conv2D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64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ToTuple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"relu"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MaxPooling2D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(pool_size: 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ToTuple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Dropout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0.25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Flatten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Dense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128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"relu"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Dropout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0.5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Dense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(num_classes,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"softmax"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Compile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(loss: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"categorical_crossentropy"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optimizer: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Adadelta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(), metrics: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[] {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"accuracy"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});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Fit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(x_train, y_train, batch_size: batch_size, epochs: epochs, verbose: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2000" dirty="0">
                <a:solidFill>
                  <a:srgbClr val="24292E"/>
                </a:solidFill>
                <a:latin typeface="SFMono-Regular"/>
              </a:rPr>
              <a:t>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validation_data: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NDarray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[] { x_test, y_test });               </a:t>
            </a:r>
            <a:r>
              <a:rPr lang="de-DE" altLang="de-DE" sz="2000" dirty="0">
                <a:solidFill>
                  <a:srgbClr val="6A737D"/>
                </a:solidFill>
                <a:latin typeface="SFMono-Regular"/>
              </a:rPr>
              <a:t>//    </a:t>
            </a:r>
            <a:r>
              <a:rPr lang="de-DE" altLang="de-DE" sz="2000" dirty="0">
                <a:solidFill>
                  <a:srgbClr val="6A737D"/>
                </a:solidFill>
                <a:latin typeface="SFMono-Regular"/>
                <a:sym typeface="Wingdings" panose="05000000000000000000" pitchFamily="2" charset="2"/>
              </a:rPr>
              <a:t> </a:t>
            </a:r>
            <a:r>
              <a:rPr lang="de-DE" altLang="de-DE" sz="2000" dirty="0">
                <a:solidFill>
                  <a:srgbClr val="6A737D"/>
                </a:solidFill>
                <a:latin typeface="SFMono-Regular"/>
              </a:rPr>
              <a:t>Numpy.NET</a:t>
            </a:r>
            <a:r>
              <a:rPr lang="de-DE" altLang="de-DE" sz="2000" dirty="0">
                <a:solidFill>
                  <a:srgbClr val="24292E"/>
                </a:solidFill>
                <a:latin typeface="SFMono-Regular"/>
              </a:rPr>
              <a:t> 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var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score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Evaluate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(x_test, y_test, verbose: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28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  <a:p>
            <a:r>
              <a:rPr lang="de-AT" dirty="0">
                <a:solidFill>
                  <a:schemeClr val="bg1"/>
                </a:solidFill>
              </a:rPr>
              <a:t>	More libraries coming soon!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EF3234-17E1-47C2-AACC-4BB08265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8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de-AT" dirty="0"/>
              <a:t>Torch.NET 		10k lines of the torch.Tensor API already generated</a:t>
            </a:r>
          </a:p>
          <a:p>
            <a:r>
              <a:rPr lang="de-AT" dirty="0"/>
              <a:t>SpaCy.NET 		Natural Language Processing</a:t>
            </a:r>
          </a:p>
          <a:p>
            <a:r>
              <a:rPr lang="de-AT" dirty="0"/>
              <a:t>Pandas.NET 	Time series and structured data analysis</a:t>
            </a:r>
          </a:p>
          <a:p>
            <a:r>
              <a:rPr lang="de-AT" dirty="0"/>
              <a:t>SciSharpCube 	Docker cube with pre-installed SciSharp tools</a:t>
            </a:r>
          </a:p>
          <a:p>
            <a:r>
              <a:rPr lang="de-AT" dirty="0"/>
              <a:t>ICSharpCore 	C# plugin for Jupyter Notebook</a:t>
            </a:r>
          </a:p>
          <a:p>
            <a:r>
              <a:rPr lang="de-AT" dirty="0"/>
              <a:t>SiaNet 		An easy to use CUDA enabled Deep Learning Library</a:t>
            </a:r>
          </a:p>
          <a:p>
            <a:r>
              <a:rPr lang="de-AT" dirty="0"/>
              <a:t>scikit-learn.net 	C# implementation of scikit-learn</a:t>
            </a:r>
          </a:p>
          <a:p>
            <a:r>
              <a:rPr lang="de-AT" dirty="0"/>
              <a:t>Ludwig.NET 	Very simple Machine Learning</a:t>
            </a:r>
          </a:p>
          <a:p>
            <a:r>
              <a:rPr lang="de-AT" dirty="0"/>
              <a:t>Gym.NET 		Reinforcement  Learning Environments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6468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  <a:p>
            <a:r>
              <a:rPr lang="de-AT" dirty="0">
                <a:solidFill>
                  <a:schemeClr val="bg1"/>
                </a:solidFill>
              </a:rPr>
              <a:t>	Join the Community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EF3234-17E1-47C2-AACC-4BB08265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868"/>
            <a:ext cx="10515600" cy="4351338"/>
          </a:xfrm>
        </p:spPr>
        <p:txBody>
          <a:bodyPr>
            <a:normAutofit/>
          </a:bodyPr>
          <a:lstStyle/>
          <a:p>
            <a:endParaRPr lang="de-AT" dirty="0"/>
          </a:p>
          <a:p>
            <a:r>
              <a:rPr lang="de-AT" dirty="0"/>
              <a:t>Gain deep understanding of a variety of ML/AI frameworks</a:t>
            </a:r>
          </a:p>
          <a:p>
            <a:r>
              <a:rPr lang="de-AT" dirty="0"/>
              <a:t>Make a name for yourself in the Open Source community</a:t>
            </a:r>
          </a:p>
          <a:p>
            <a:r>
              <a:rPr lang="de-AT" dirty="0"/>
              <a:t>Karma ;)</a:t>
            </a:r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Join the chat on gitter!</a:t>
            </a:r>
          </a:p>
          <a:p>
            <a:pPr marL="0" indent="0">
              <a:buNone/>
            </a:pPr>
            <a:r>
              <a:rPr lang="de-AT" dirty="0">
                <a:solidFill>
                  <a:schemeClr val="accent1"/>
                </a:solidFill>
              </a:rPr>
              <a:t>https://gitter.im/sci-sharp/community</a:t>
            </a:r>
          </a:p>
        </p:txBody>
      </p:sp>
    </p:spTree>
    <p:extLst>
      <p:ext uri="{BB962C8B-B14F-4D97-AF65-F5344CB8AC3E}">
        <p14:creationId xmlns:p14="http://schemas.microsoft.com/office/powerpoint/2010/main" val="41969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  <a:p>
            <a:r>
              <a:rPr lang="de-AT" dirty="0">
                <a:solidFill>
                  <a:schemeClr val="bg1"/>
                </a:solidFill>
              </a:rPr>
              <a:t>	Thank you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EF3234-17E1-47C2-AACC-4BB08265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868"/>
            <a:ext cx="10515600" cy="4351338"/>
          </a:xfrm>
        </p:spPr>
        <p:txBody>
          <a:bodyPr>
            <a:normAutofit/>
          </a:bodyPr>
          <a:lstStyle/>
          <a:p>
            <a:endParaRPr lang="de-AT" dirty="0"/>
          </a:p>
          <a:p>
            <a:pPr marL="0" indent="0" algn="ctr">
              <a:buNone/>
            </a:pPr>
            <a:endParaRPr lang="de-AT" sz="48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de-AT" sz="4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de-AT" sz="4800" dirty="0">
                <a:solidFill>
                  <a:srgbClr val="3FC6E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SciSharp</a:t>
            </a:r>
            <a:endParaRPr lang="de-AT" sz="4800" dirty="0">
              <a:solidFill>
                <a:srgbClr val="3FC6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6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0F128-D642-4729-9EBE-0AEE1877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45" y="-667658"/>
            <a:ext cx="12192000" cy="817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C77D2-C7FC-47BB-9127-3F3F2286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45" y="0"/>
            <a:ext cx="12204945" cy="1690688"/>
          </a:xfrm>
          <a:solidFill>
            <a:srgbClr val="661F76"/>
          </a:solidFill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	... then this is Machine Learning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7A0-E840-4701-980D-57BC2D05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8797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8FEA-7E9F-4DE1-A4ED-57D01391F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sz="4800" dirty="0"/>
              <a:t>The SciSharp stack plans to solve that.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SciSharp is an Open Source Organization</a:t>
            </a:r>
          </a:p>
          <a:p>
            <a:r>
              <a:rPr lang="de-AT" dirty="0"/>
              <a:t>An international team of skilled C# developers </a:t>
            </a:r>
          </a:p>
          <a:p>
            <a:r>
              <a:rPr lang="de-AT" dirty="0"/>
              <a:t>The goal: make major ML frameworks available to .NET community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>
                <a:solidFill>
                  <a:schemeClr val="bg1"/>
                </a:solidFill>
              </a:rPr>
              <a:t>	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000" y="0"/>
            <a:ext cx="5250032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5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8FEA-7E9F-4DE1-A4ED-57D01391F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sz="4800" dirty="0"/>
              <a:t>What‘s so great about SciSharp?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The active and welcoming community</a:t>
            </a:r>
          </a:p>
          <a:p>
            <a:r>
              <a:rPr lang="de-AT" dirty="0"/>
              <a:t>Adapting existing code to .NET is trivial</a:t>
            </a:r>
          </a:p>
          <a:p>
            <a:r>
              <a:rPr lang="de-AT" dirty="0"/>
              <a:t>It‘s statically typed </a:t>
            </a:r>
          </a:p>
          <a:p>
            <a:r>
              <a:rPr lang="de-AT" dirty="0"/>
              <a:t>Great documentation thanks to the nearly perfect porting of </a:t>
            </a:r>
            <a:r>
              <a:rPr lang="de-AT"/>
              <a:t>existing libraries</a:t>
            </a:r>
            <a:endParaRPr lang="de-AT" dirty="0"/>
          </a:p>
          <a:p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>
                <a:solidFill>
                  <a:schemeClr val="bg1"/>
                </a:solidFill>
              </a:rPr>
              <a:t>	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000" y="0"/>
            <a:ext cx="5250032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9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8FEA-7E9F-4DE1-A4ED-57D01391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696"/>
            <a:ext cx="10515600" cy="944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600" dirty="0"/>
              <a:t>„Most Loved Other Frameworks, Libraries and Tools“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Stack Overflow Developer Survey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6BFA5-92BF-4248-8F89-192CFDEB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435506"/>
            <a:ext cx="12191998" cy="1009901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43F9E42-6AF4-4166-AACD-A5B02C5BC78D}"/>
              </a:ext>
            </a:extLst>
          </p:cNvPr>
          <p:cNvSpPr txBox="1">
            <a:spLocks/>
          </p:cNvSpPr>
          <p:nvPr/>
        </p:nvSpPr>
        <p:spPr>
          <a:xfrm>
            <a:off x="-2" y="6229350"/>
            <a:ext cx="12192000" cy="62865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  <a:r>
              <a:rPr lang="de-AT" sz="3000" dirty="0">
                <a:solidFill>
                  <a:schemeClr val="bg1"/>
                </a:solidFill>
              </a:rPr>
              <a:t>Makes sense to bring loved developer tools closer together</a:t>
            </a:r>
          </a:p>
        </p:txBody>
      </p:sp>
    </p:spTree>
    <p:extLst>
      <p:ext uri="{BB962C8B-B14F-4D97-AF65-F5344CB8AC3E}">
        <p14:creationId xmlns:p14="http://schemas.microsoft.com/office/powerpoint/2010/main" val="190926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5" y="1980752"/>
            <a:ext cx="12190105" cy="32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1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252023" cy="169068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AT" sz="3600" dirty="0"/>
              <a:t>A C# port of TF with bindings to the highly efficient C++ CPU/GPU computation layers</a:t>
            </a:r>
          </a:p>
          <a:p>
            <a:pPr marL="0" indent="0">
              <a:buNone/>
            </a:pPr>
            <a:endParaRPr lang="de-AT" sz="3600" dirty="0"/>
          </a:p>
          <a:p>
            <a:pPr marL="0" indent="0">
              <a:buNone/>
            </a:pPr>
            <a:r>
              <a:rPr lang="de-AT" sz="3600" dirty="0"/>
              <a:t>Status of TensorFlow.NET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Inference</a:t>
            </a:r>
          </a:p>
          <a:p>
            <a:r>
              <a:rPr lang="de-AT" dirty="0"/>
              <a:t>Training</a:t>
            </a:r>
          </a:p>
          <a:p>
            <a:r>
              <a:rPr lang="de-AT" dirty="0"/>
              <a:t>Building models from scratch in C#</a:t>
            </a:r>
          </a:p>
          <a:p>
            <a:r>
              <a:rPr lang="de-AT" dirty="0"/>
              <a:t>9,330 downloads on Nuget as of August 2019</a:t>
            </a:r>
          </a:p>
          <a:p>
            <a:endParaRPr lang="de-AT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6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252023" cy="169068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AT" sz="4800" dirty="0"/>
              <a:t>Architecture and Comparison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3A17528-933A-4142-804D-95599ECD7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11" y="2624137"/>
            <a:ext cx="12076577" cy="38687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DD75A8-D8BE-4F71-9495-CBE5CC76BA00}"/>
              </a:ext>
            </a:extLst>
          </p:cNvPr>
          <p:cNvSpPr/>
          <p:nvPr/>
        </p:nvSpPr>
        <p:spPr>
          <a:xfrm>
            <a:off x="8556771" y="3347207"/>
            <a:ext cx="3087148" cy="48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1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4711</TotalTime>
  <Words>535</Words>
  <Application>Microsoft Office PowerPoint</Application>
  <PresentationFormat>Widescreen</PresentationFormat>
  <Paragraphs>109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SFMono-Regular</vt:lpstr>
      <vt:lpstr>Office Theme</vt:lpstr>
      <vt:lpstr>Presentation created by: Meinrad Recheis Speaker: John Ingle </vt:lpstr>
      <vt:lpstr> If this is Machine Learning in Python ...</vt:lpstr>
      <vt:lpstr> ... then this is Machine Learning in C#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ML/AI Ecosystem for .NET</dc:title>
  <dc:creator>henon</dc:creator>
  <cp:lastModifiedBy>John Ingle</cp:lastModifiedBy>
  <cp:revision>52</cp:revision>
  <dcterms:created xsi:type="dcterms:W3CDTF">2019-06-26T07:41:54Z</dcterms:created>
  <dcterms:modified xsi:type="dcterms:W3CDTF">2019-08-26T14:37:57Z</dcterms:modified>
</cp:coreProperties>
</file>